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Corbel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5" roundtripDataSignature="AMtx7mgw38aubtEv42xkj1AWyeQLvdHt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orbel-italic.fntdata"/><Relationship Id="rId72" Type="http://schemas.openxmlformats.org/officeDocument/2006/relationships/font" Target="fonts/Corbel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Corbel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5e132a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5e132a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e5e132a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5" Type="http://schemas.openxmlformats.org/officeDocument/2006/relationships/image" Target="../media/image10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9.png"/><Relationship Id="rId4" Type="http://schemas.openxmlformats.org/officeDocument/2006/relationships/image" Target="../media/image1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7" y="2194"/>
            <a:ext cx="3134230" cy="2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6394" y="1686614"/>
            <a:ext cx="6595389" cy="517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8969" y="2702550"/>
            <a:ext cx="4203032" cy="4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24" y="0"/>
            <a:ext cx="2571381" cy="17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105" y="971034"/>
            <a:ext cx="6314841" cy="588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7926" y="87194"/>
            <a:ext cx="2314074" cy="677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824664" cy="688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983" y="4644189"/>
            <a:ext cx="7448018" cy="221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31958" cy="29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958" y="1371600"/>
            <a:ext cx="5551252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6842" y="-7250"/>
            <a:ext cx="1924651" cy="68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5971898" cy="6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224" y="1137541"/>
            <a:ext cx="4321776" cy="572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12432" cy="287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2431" y="636328"/>
            <a:ext cx="5618747" cy="622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0905" y="-58327"/>
            <a:ext cx="1941095" cy="691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20023" cy="496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3507" y="1961147"/>
            <a:ext cx="5238494" cy="489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760" y="-24295"/>
            <a:ext cx="4334480" cy="690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e5e132a49_0_0"/>
          <p:cNvSpPr txBox="1"/>
          <p:nvPr>
            <p:ph idx="12" type="sldNum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g13e5e132a49_0_0"/>
          <p:cNvSpPr/>
          <p:nvPr/>
        </p:nvSpPr>
        <p:spPr>
          <a:xfrm>
            <a:off x="2234800" y="1133100"/>
            <a:ext cx="7536600" cy="441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변수는 1개의 값만을 기억한다.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배열은 여러개의 값을 기억할수 있는 특수변수다.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4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4"/>
                </a:solidFill>
              </a:rPr>
              <a:t>var 배열이름 = [값1, 값2, ….];</a:t>
            </a:r>
            <a:endParaRPr b="1"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4933812" cy="424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264" y="3254008"/>
            <a:ext cx="5706321" cy="36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5548" y="0"/>
            <a:ext cx="2002225" cy="424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8235"/>
                  </a:srgbClr>
                </a:gs>
                <a:gs pos="100000">
                  <a:srgbClr val="239AD4">
                    <a:alpha val="88235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8235"/>
                  </a:srgbClr>
                </a:gs>
                <a:gs pos="100000">
                  <a:srgbClr val="239AD4">
                    <a:alpha val="68235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8235"/>
                  </a:srgbClr>
                </a:gs>
                <a:gs pos="100000">
                  <a:srgbClr val="239AD4">
                    <a:alpha val="48235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6451808" cy="311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053" y="109421"/>
            <a:ext cx="5694947" cy="674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55" y="47654"/>
            <a:ext cx="5992282" cy="58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586" y="3308685"/>
            <a:ext cx="5030162" cy="332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03316" cy="275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7208" y="-1"/>
            <a:ext cx="4288465" cy="666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6003758" cy="69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5972" y="2236262"/>
            <a:ext cx="4135121" cy="440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8410074" cy="679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0075" y="6472313"/>
            <a:ext cx="1191125" cy="2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2340" y="3081289"/>
            <a:ext cx="2467319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50775"/>
            <a:ext cx="5572299" cy="668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0427" y="3729803"/>
            <a:ext cx="4914175" cy="29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8" name="Google Shape;43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5103" y="3109868"/>
            <a:ext cx="3181794" cy="63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0" y="-2"/>
            <a:ext cx="6148142" cy="6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3849" y="817445"/>
            <a:ext cx="6148150" cy="599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681" y="3119394"/>
            <a:ext cx="3486637" cy="61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b="0" i="0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8235"/>
              </a:srgbClr>
            </a:solidFill>
            <a:ln cap="rnd" cmpd="sng" w="9525">
              <a:solidFill>
                <a:srgbClr val="CBE2F7">
                  <a:alpha val="88235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7" name="Google Shape;45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28" y="639333"/>
            <a:ext cx="5353516" cy="621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3407" y="1839650"/>
            <a:ext cx="5329616" cy="47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5937"/>
            <a:ext cx="4768039" cy="23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7859" y="199096"/>
            <a:ext cx="4229690" cy="665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66" y="3729791"/>
            <a:ext cx="4495734" cy="312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628" y="2947920"/>
            <a:ext cx="4248743" cy="96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6801"/>
            <a:ext cx="5530923" cy="646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3291" y="2234957"/>
            <a:ext cx="5578706" cy="462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16"/>
          <p:cNvSpPr/>
          <p:nvPr/>
        </p:nvSpPr>
        <p:spPr>
          <a:xfrm>
            <a:off x="5341775" y="99150"/>
            <a:ext cx="6333300" cy="18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isNaN() 인수가 숫자가 아니면 true 숫자이면 false 를 반환한다.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parseInt() 정수 문자를 진짜 정수로 변환한다.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parseFloat() 실수 문자를 진짜 실수로 변환한다.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evel()      문자열로 구성된 식을 계산하여 결과를 돌려준다.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예제에 오타 있음 ,,,확인 요망 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023" y="3119394"/>
            <a:ext cx="4143953" cy="61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42389"/>
            <a:ext cx="5560145" cy="14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8670" y="42389"/>
            <a:ext cx="5785557" cy="5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6701" y="4066674"/>
            <a:ext cx="4195299" cy="27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8"/>
          <p:cNvSpPr/>
          <p:nvPr/>
        </p:nvSpPr>
        <p:spPr>
          <a:xfrm>
            <a:off x="6487700" y="99150"/>
            <a:ext cx="5704200" cy="356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함수를 사용할 때는 변수의 생존기간을 조심해야만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일반적으로 변수는 프로그램이 실행되는 동안 계속 존재하며 프로그램 실행이 끝나면 없어진다.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함수 내부에서 선언된 변수는 함수의 실행이 끝나면 없어진다.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지역변수 local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함수 외부에서 선언된 변수는 프로그램이 전부 끝나야 없어진다.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전역변수 global variable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21207" cy="66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1418" y="0"/>
            <a:ext cx="39805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8" name="Google Shape;50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3182" y="2781209"/>
            <a:ext cx="3305636" cy="129558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20"/>
          <p:cNvSpPr/>
          <p:nvPr/>
        </p:nvSpPr>
        <p:spPr>
          <a:xfrm>
            <a:off x="1694100" y="4026750"/>
            <a:ext cx="9727200" cy="26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자바 스크립트도 객체지향프로그래밍 OOP Object Oriented Programming 언어이다.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객체지향 언어 세계에서는 모든 것이 객체이다. Everything is Object.</a:t>
            </a:r>
            <a:endParaRPr b="1"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3336"/>
            <a:ext cx="4573050" cy="686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137" y="3200400"/>
            <a:ext cx="5044273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21"/>
          <p:cNvSpPr/>
          <p:nvPr/>
        </p:nvSpPr>
        <p:spPr>
          <a:xfrm>
            <a:off x="4615725" y="658975"/>
            <a:ext cx="7479000" cy="254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괄호가 없으면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괄호가 있으면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객체를 통해서 매서드 method와 속성 property을 사용할 수있다.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3" name="Google Shape;52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760" y="3114631"/>
            <a:ext cx="3610479" cy="62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/>
          <p:nvPr>
            <p:ph type="title"/>
          </p:nvPr>
        </p:nvSpPr>
        <p:spPr>
          <a:xfrm>
            <a:off x="1484311" y="69455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JS</a:t>
            </a:r>
            <a:endParaRPr/>
          </a:p>
        </p:txBody>
      </p:sp>
      <p:sp>
        <p:nvSpPr>
          <p:cNvPr id="275" name="Google Shape;275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898" y="4571681"/>
            <a:ext cx="3172268" cy="228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9259" y="3542837"/>
            <a:ext cx="2762636" cy="33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87093"/>
            <a:ext cx="3010320" cy="206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419524"/>
            <a:ext cx="3105583" cy="14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75158" cy="684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7532" y="3862137"/>
            <a:ext cx="5034468" cy="299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6" name="Google Shape;53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155" y="3062236"/>
            <a:ext cx="3143689" cy="73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2" name="Google Shape;54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6498835" cy="443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431" y="1130968"/>
            <a:ext cx="5879569" cy="572703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25"/>
          <p:cNvSpPr/>
          <p:nvPr/>
        </p:nvSpPr>
        <p:spPr>
          <a:xfrm>
            <a:off x="0" y="4787775"/>
            <a:ext cx="6347700" cy="167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toExponential() 숫자를 지수 형식으로 표현한다.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toFixed() 소수 이하 자리수를 지정하여 잘리는 부분을 반올림한다.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toPrecision() 전체 자리수를 지정하며 잘리는 부분은 반올림한다.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708" y="3143210"/>
            <a:ext cx="3286584" cy="57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57012" cy="20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2444" y="0"/>
            <a:ext cx="4778082" cy="688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4838" y="3826043"/>
            <a:ext cx="4497162" cy="303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4" name="Google Shape;564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971" y="3157499"/>
            <a:ext cx="3096057" cy="5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43" y="0"/>
            <a:ext cx="5865689" cy="682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9479" y="2610853"/>
            <a:ext cx="5282521" cy="424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7" name="Google Shape;57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4812631" cy="373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9985" y="2767263"/>
            <a:ext cx="4865249" cy="409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181" y="4186990"/>
            <a:ext cx="2732819" cy="270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5" name="Google Shape;58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629" y="3090815"/>
            <a:ext cx="3524742" cy="676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5459005" cy="486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4626069"/>
            <a:ext cx="5562600" cy="223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679" y="0"/>
            <a:ext cx="3859416" cy="689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8" name="Google Shape;59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823284" cy="690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6574" y="4199021"/>
            <a:ext cx="4905426" cy="266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749716" cy="67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205" y="4343400"/>
            <a:ext cx="5694795" cy="257184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34"/>
          <p:cNvSpPr/>
          <p:nvPr/>
        </p:nvSpPr>
        <p:spPr>
          <a:xfrm>
            <a:off x="6321500" y="903900"/>
            <a:ext cx="5817000" cy="30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1970년 1월 1월 0시 가 , 0밀리초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1970년 1월 1일 0시부터 86400000 밀리초가 지난 시간을 의미한다.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86400000밀리초가 1일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3" name="Google Shape;61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379495" cy="688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850" y="3069688"/>
            <a:ext cx="6044182" cy="35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0" name="Google Shape;62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6096674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660" y="0"/>
            <a:ext cx="5393060" cy="571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6484" y="4138865"/>
            <a:ext cx="3625516" cy="27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00423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37"/>
          <p:cNvPicPr preferRelativeResize="0"/>
          <p:nvPr/>
        </p:nvPicPr>
        <p:blipFill rotWithShape="1">
          <a:blip r:embed="rId4">
            <a:alphaModFix/>
          </a:blip>
          <a:srcRect b="4029" l="0" r="0" t="0"/>
          <a:stretch/>
        </p:blipFill>
        <p:spPr>
          <a:xfrm>
            <a:off x="1600423" y="-10484"/>
            <a:ext cx="4258956" cy="690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9875" y="3910263"/>
            <a:ext cx="3592125" cy="294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6" name="Google Shape;63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5486400" cy="68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206" y="4211053"/>
            <a:ext cx="4395312" cy="217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3" name="Google Shape;64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682" y="3147973"/>
            <a:ext cx="3124636" cy="56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9" name="Google Shape;64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019" y="249464"/>
            <a:ext cx="4286848" cy="633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6902" y="3669632"/>
            <a:ext cx="3496948" cy="31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0"/>
          <p:cNvSpPr/>
          <p:nvPr/>
        </p:nvSpPr>
        <p:spPr>
          <a:xfrm>
            <a:off x="4991875" y="186600"/>
            <a:ext cx="7242900" cy="355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자바 스크립트에서는 모든 것이 객체이다. everything is object.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객체에는 프로퍼티와 메소드가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그러나 모든 객체가 반드시 프로퍼티와 메소드를 둘다 가져야만 하는 것은 아니다.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객체는 프로퍼티만 있을 수도 있고 둘다 있을 수도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본 예에서는 프로퍼티만 있는 객체를 만들자. 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7" name="Google Shape;65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930"/>
            <a:ext cx="5630779" cy="24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41"/>
          <p:cNvPicPr preferRelativeResize="0"/>
          <p:nvPr/>
        </p:nvPicPr>
        <p:blipFill rotWithShape="1">
          <a:blip r:embed="rId4">
            <a:alphaModFix/>
          </a:blip>
          <a:srcRect b="0" l="0" r="6287" t="0"/>
          <a:stretch/>
        </p:blipFill>
        <p:spPr>
          <a:xfrm>
            <a:off x="2764490" y="445168"/>
            <a:ext cx="6126847" cy="632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4" name="Google Shape;66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313" y="0"/>
            <a:ext cx="5238034" cy="69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179" y="3380874"/>
            <a:ext cx="5446688" cy="34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102" y="-29058"/>
            <a:ext cx="4267796" cy="691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049"/>
            <a:ext cx="5179695" cy="54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2190" y="119304"/>
            <a:ext cx="4895894" cy="53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1519" y="4391527"/>
            <a:ext cx="2612275" cy="24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220"/>
            <a:ext cx="8242897" cy="677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5" name="Google Shape;68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862" y="0"/>
            <a:ext cx="8359311" cy="706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1" name="Google Shape;69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230" y="-57637"/>
            <a:ext cx="8697539" cy="697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697" name="Google Shape;697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43" y="246869"/>
            <a:ext cx="6288685" cy="600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172200" cy="648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6261" y="2439632"/>
            <a:ext cx="5096560" cy="404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73" y="1701614"/>
            <a:ext cx="5275944" cy="297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